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PROVAÇÃO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PROVAÇÃO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Todos falam dos perigos </a:t>
            </a:r>
          </a:p>
          <a:p>
            <a:r>
              <a:rPr lang="pt-BR" dirty="0"/>
              <a:t>Do caminho em que eu estou; </a:t>
            </a:r>
          </a:p>
          <a:p>
            <a:r>
              <a:rPr lang="pt-BR" dirty="0"/>
              <a:t>Mas não veem a luz que brilha </a:t>
            </a:r>
          </a:p>
          <a:p>
            <a:r>
              <a:rPr lang="pt-BR" dirty="0"/>
              <a:t>Ao redor, por onde vou.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PROVAÇÃO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9078BA6-7612-4110-96ED-C0F9B4A12C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Meu Jesus me guia os passos </a:t>
            </a:r>
          </a:p>
          <a:p>
            <a:r>
              <a:rPr lang="pt-BR" dirty="0"/>
              <a:t>E já veio em mim morar; </a:t>
            </a:r>
          </a:p>
          <a:p>
            <a:r>
              <a:rPr lang="pt-BR" dirty="0"/>
              <a:t>Neste mundo perigoso, </a:t>
            </a:r>
          </a:p>
          <a:p>
            <a:r>
              <a:rPr lang="pt-BR" dirty="0"/>
              <a:t>Só por mim não posso andar.</a:t>
            </a:r>
          </a:p>
        </p:txBody>
      </p:sp>
    </p:spTree>
    <p:extLst>
      <p:ext uri="{BB962C8B-B14F-4D97-AF65-F5344CB8AC3E}">
        <p14:creationId xmlns:p14="http://schemas.microsoft.com/office/powerpoint/2010/main" val="3056152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PROVAÇÃO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Falam mais de desenganos </a:t>
            </a:r>
          </a:p>
          <a:p>
            <a:r>
              <a:rPr lang="pt-BR" dirty="0"/>
              <a:t>E de dura provação; </a:t>
            </a:r>
          </a:p>
          <a:p>
            <a:r>
              <a:rPr lang="pt-BR" dirty="0"/>
              <a:t>Mas Jesus me ampara sempre </a:t>
            </a:r>
          </a:p>
          <a:p>
            <a:r>
              <a:rPr lang="pt-BR" dirty="0"/>
              <a:t>E me dá consolação. </a:t>
            </a:r>
          </a:p>
        </p:txBody>
      </p:sp>
    </p:spTree>
    <p:extLst>
      <p:ext uri="{BB962C8B-B14F-4D97-AF65-F5344CB8AC3E}">
        <p14:creationId xmlns:p14="http://schemas.microsoft.com/office/powerpoint/2010/main" val="452813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PROVAÇÃO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9078BA6-7612-4110-96ED-C0F9B4A12C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Meu Jesus me guia os passos </a:t>
            </a:r>
          </a:p>
          <a:p>
            <a:r>
              <a:rPr lang="pt-BR" dirty="0"/>
              <a:t>E já veio em mim morar; </a:t>
            </a:r>
          </a:p>
          <a:p>
            <a:r>
              <a:rPr lang="pt-BR" dirty="0"/>
              <a:t>Neste mundo perigoso, </a:t>
            </a:r>
          </a:p>
          <a:p>
            <a:r>
              <a:rPr lang="pt-BR" dirty="0"/>
              <a:t>Só por mim não posso andar.</a:t>
            </a:r>
          </a:p>
        </p:txBody>
      </p:sp>
    </p:spTree>
    <p:extLst>
      <p:ext uri="{BB962C8B-B14F-4D97-AF65-F5344CB8AC3E}">
        <p14:creationId xmlns:p14="http://schemas.microsoft.com/office/powerpoint/2010/main" val="3295742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PROVAÇÃO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Sei que meu amor é fraco, </a:t>
            </a:r>
          </a:p>
          <a:p>
            <a:r>
              <a:rPr lang="pt-BR" dirty="0"/>
              <a:t>Sou propenso </a:t>
            </a:r>
            <a:r>
              <a:rPr lang="pt-BR" dirty="0" err="1"/>
              <a:t>p’ra</a:t>
            </a:r>
            <a:r>
              <a:rPr lang="pt-BR" dirty="0"/>
              <a:t> pecar; </a:t>
            </a:r>
          </a:p>
          <a:p>
            <a:r>
              <a:rPr lang="pt-BR" dirty="0"/>
              <a:t>Mas, com o divino auxílio, </a:t>
            </a:r>
          </a:p>
          <a:p>
            <a:r>
              <a:rPr lang="pt-BR" dirty="0"/>
              <a:t>Hei de sempre triunfar.</a:t>
            </a:r>
          </a:p>
        </p:txBody>
      </p:sp>
    </p:spTree>
    <p:extLst>
      <p:ext uri="{BB962C8B-B14F-4D97-AF65-F5344CB8AC3E}">
        <p14:creationId xmlns:p14="http://schemas.microsoft.com/office/powerpoint/2010/main" val="1974573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PROVAÇÃO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9078BA6-7612-4110-96ED-C0F9B4A12C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Meu Jesus me guia os passos </a:t>
            </a:r>
          </a:p>
          <a:p>
            <a:r>
              <a:rPr lang="pt-BR" dirty="0"/>
              <a:t>E já veio em mim morar; </a:t>
            </a:r>
          </a:p>
          <a:p>
            <a:r>
              <a:rPr lang="pt-BR" dirty="0"/>
              <a:t>Neste mundo perigoso, </a:t>
            </a:r>
          </a:p>
          <a:p>
            <a:r>
              <a:rPr lang="pt-BR" dirty="0"/>
              <a:t>Só por mim não posso andar.</a:t>
            </a:r>
          </a:p>
        </p:txBody>
      </p:sp>
    </p:spTree>
    <p:extLst>
      <p:ext uri="{BB962C8B-B14F-4D97-AF65-F5344CB8AC3E}">
        <p14:creationId xmlns:p14="http://schemas.microsoft.com/office/powerpoint/2010/main" val="2221506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154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PROVAÇÃO</vt:lpstr>
      <vt:lpstr>PROVAÇÃO</vt:lpstr>
      <vt:lpstr>PROVAÇÃO</vt:lpstr>
      <vt:lpstr>PROVAÇÃO</vt:lpstr>
      <vt:lpstr>PROVAÇÃO</vt:lpstr>
      <vt:lpstr>PROVAÇÃO</vt:lpstr>
      <vt:lpstr>PROVAÇÃO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2019-06-12T22:25:02Z</dcterms:modified>
</cp:coreProperties>
</file>

<file path=docProps/thumbnail.jpeg>
</file>